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8229600" cy="146304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278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7701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220" y="2394374"/>
            <a:ext cx="6995160" cy="5093547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7684348"/>
            <a:ext cx="6172200" cy="353229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1018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3621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89308" y="778933"/>
            <a:ext cx="1774508" cy="123985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5785" y="778933"/>
            <a:ext cx="5220653" cy="1239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14725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510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32079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99" y="3647444"/>
            <a:ext cx="7098030" cy="6085839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1499" y="9790858"/>
            <a:ext cx="7098030" cy="3200399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/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06988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785" y="3894667"/>
            <a:ext cx="3497580" cy="92828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6235" y="3894667"/>
            <a:ext cx="3497580" cy="92828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9930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778936"/>
            <a:ext cx="7098030" cy="28278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858" y="3586481"/>
            <a:ext cx="3481506" cy="1757679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858" y="5344160"/>
            <a:ext cx="3481506" cy="7860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66235" y="3586481"/>
            <a:ext cx="3498652" cy="1757679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66235" y="5344160"/>
            <a:ext cx="3498652" cy="7860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20500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541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56732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975360"/>
            <a:ext cx="2654260" cy="341376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652" y="2106510"/>
            <a:ext cx="4166235" cy="10397067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4389120"/>
            <a:ext cx="2654260" cy="81313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03191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975360"/>
            <a:ext cx="2654260" cy="341376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98652" y="2106510"/>
            <a:ext cx="4166235" cy="10397067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4389120"/>
            <a:ext cx="2654260" cy="81313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67476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5785" y="778936"/>
            <a:ext cx="7098030" cy="2827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85" y="3894667"/>
            <a:ext cx="7098030" cy="9282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785" y="13560217"/>
            <a:ext cx="185166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6055" y="13560217"/>
            <a:ext cx="277749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2155" y="13560217"/>
            <a:ext cx="185166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17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sldNum="0" hdr="0" ftr="0" dt="0"/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-1162407" y="5877759"/>
            <a:ext cx="500622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7545"/>
              </a:lnSpc>
            </a:pPr>
            <a:endParaRPr lang="en-US" sz="6036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 rotWithShape="1">
          <a:blip r:embed="rId3"/>
          <a:srcRect t="1389" b="1389"/>
          <a:stretch/>
        </p:blipFill>
        <p:spPr>
          <a:xfrm>
            <a:off x="488441" y="4195679"/>
            <a:ext cx="7252718" cy="9882271"/>
          </a:xfrm>
          <a:prstGeom prst="roundRect">
            <a:avLst>
              <a:gd name="adj" fmla="val 537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7616F8-F997-0464-277F-FCFC61A9E373}"/>
              </a:ext>
            </a:extLst>
          </p:cNvPr>
          <p:cNvSpPr txBox="1"/>
          <p:nvPr/>
        </p:nvSpPr>
        <p:spPr>
          <a:xfrm>
            <a:off x="0" y="911624"/>
            <a:ext cx="8229599" cy="2977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545"/>
              </a:lnSpc>
            </a:pPr>
            <a:r>
              <a:rPr lang="en-US" sz="7000" b="1" kern="0" spc="-18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 </a:t>
            </a:r>
          </a:p>
          <a:p>
            <a:pPr algn="ctr">
              <a:lnSpc>
                <a:spcPts val="7545"/>
              </a:lnSpc>
            </a:pPr>
            <a:r>
              <a:rPr lang="en-US" sz="7000" b="1" kern="0" spc="-18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</a:t>
            </a:r>
          </a:p>
          <a:p>
            <a:pPr algn="ctr">
              <a:lnSpc>
                <a:spcPts val="7545"/>
              </a:lnSpc>
            </a:pPr>
            <a:r>
              <a:rPr lang="en-US" sz="7000" b="1" kern="0" spc="-18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Stored Procedures</a:t>
            </a:r>
            <a:endParaRPr lang="en-US" sz="7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398688" y="1310343"/>
            <a:ext cx="5630762" cy="23472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5468"/>
              </a:lnSpc>
            </a:pPr>
            <a:endParaRPr lang="en-US" sz="7000" dirty="0"/>
          </a:p>
        </p:txBody>
      </p:sp>
      <p:sp>
        <p:nvSpPr>
          <p:cNvPr id="5" name="Text 3"/>
          <p:cNvSpPr/>
          <p:nvPr/>
        </p:nvSpPr>
        <p:spPr>
          <a:xfrm>
            <a:off x="-1162407" y="7953970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 rotWithShape="1">
          <a:blip r:embed="rId3"/>
          <a:srcRect l="12500" t="3125" r="12500" b="3125"/>
          <a:stretch/>
        </p:blipFill>
        <p:spPr>
          <a:xfrm>
            <a:off x="425529" y="3333750"/>
            <a:ext cx="7378541" cy="10820400"/>
          </a:xfrm>
          <a:prstGeom prst="roundRect">
            <a:avLst>
              <a:gd name="adj" fmla="val 109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B4915A-4DFD-C3B4-BD2C-E37025D0BABC}"/>
              </a:ext>
            </a:extLst>
          </p:cNvPr>
          <p:cNvSpPr txBox="1"/>
          <p:nvPr/>
        </p:nvSpPr>
        <p:spPr>
          <a:xfrm>
            <a:off x="1" y="781051"/>
            <a:ext cx="8229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Authorization Process</a:t>
            </a:r>
            <a:endParaRPr lang="en-US" sz="7000" dirty="0"/>
          </a:p>
          <a:p>
            <a:pPr algn="ctr"/>
            <a:endParaRPr lang="en-IN" sz="7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-1162407" y="6473907"/>
            <a:ext cx="500622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-1162407" y="8084821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endParaRPr lang="en-US" sz="17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215D2-6C9D-5645-7E53-2617B29B39F9}"/>
              </a:ext>
            </a:extLst>
          </p:cNvPr>
          <p:cNvSpPr txBox="1"/>
          <p:nvPr/>
        </p:nvSpPr>
        <p:spPr>
          <a:xfrm>
            <a:off x="0" y="1026680"/>
            <a:ext cx="8229600" cy="3345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Role-Based Security Setups</a:t>
            </a:r>
            <a:endParaRPr lang="en-US" sz="7000" dirty="0"/>
          </a:p>
          <a:p>
            <a:pPr algn="ctr"/>
            <a:endParaRPr lang="en-IN" sz="70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 rotWithShape="1">
          <a:blip r:embed="rId3"/>
          <a:srcRect l="10142" r="9858"/>
          <a:stretch/>
        </p:blipFill>
        <p:spPr>
          <a:xfrm>
            <a:off x="479400" y="3657600"/>
            <a:ext cx="7347000" cy="10515600"/>
          </a:xfrm>
          <a:prstGeom prst="roundRect">
            <a:avLst>
              <a:gd name="adj" fmla="val 681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-1162407" y="6620709"/>
            <a:ext cx="500622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endParaRPr lang="en-US" sz="4374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4EBD33-77BC-B697-819A-E564F75C5289}"/>
              </a:ext>
            </a:extLst>
          </p:cNvPr>
          <p:cNvSpPr txBox="1"/>
          <p:nvPr/>
        </p:nvSpPr>
        <p:spPr>
          <a:xfrm>
            <a:off x="1" y="736166"/>
            <a:ext cx="8229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Secured Query Parameters</a:t>
            </a:r>
            <a:endParaRPr lang="en-US" sz="70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 rotWithShape="1">
          <a:blip r:embed="rId3"/>
          <a:srcRect l="10000" r="10000"/>
          <a:stretch/>
        </p:blipFill>
        <p:spPr>
          <a:xfrm>
            <a:off x="332232" y="3281244"/>
            <a:ext cx="7565135" cy="10930056"/>
          </a:xfrm>
          <a:prstGeom prst="roundRect">
            <a:avLst>
              <a:gd name="adj" fmla="val 911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-1162407" y="6343056"/>
            <a:ext cx="500622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-1162407" y="7953970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 rotWithShape="1">
          <a:blip r:embed="rId3"/>
          <a:srcRect l="10000" r="10000"/>
          <a:stretch/>
        </p:blipFill>
        <p:spPr>
          <a:xfrm>
            <a:off x="287301" y="3600450"/>
            <a:ext cx="7675599" cy="10744199"/>
          </a:xfrm>
          <a:prstGeom prst="roundRect">
            <a:avLst>
              <a:gd name="adj" fmla="val 822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C10C13-2825-C5E8-19C9-CB140B813D8F}"/>
              </a:ext>
            </a:extLst>
          </p:cNvPr>
          <p:cNvSpPr txBox="1"/>
          <p:nvPr/>
        </p:nvSpPr>
        <p:spPr>
          <a:xfrm>
            <a:off x="1" y="1069542"/>
            <a:ext cx="8229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Monitoring Database Activity</a:t>
            </a:r>
            <a:endParaRPr lang="en-US" sz="7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-1162407" y="6343056"/>
            <a:ext cx="500622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-1162407" y="7953970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endParaRPr lang="en-US" sz="17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61F7ED-5014-8192-693B-4502F4292845}"/>
              </a:ext>
            </a:extLst>
          </p:cNvPr>
          <p:cNvSpPr txBox="1"/>
          <p:nvPr/>
        </p:nvSpPr>
        <p:spPr>
          <a:xfrm>
            <a:off x="1" y="990601"/>
            <a:ext cx="8229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Maintenance Plan</a:t>
            </a:r>
            <a:endParaRPr lang="en-US" sz="70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 rotWithShape="1">
          <a:blip r:embed="rId3"/>
          <a:srcRect l="8456" r="11544"/>
          <a:stretch/>
        </p:blipFill>
        <p:spPr>
          <a:xfrm>
            <a:off x="387813" y="3409950"/>
            <a:ext cx="7511983" cy="10782300"/>
          </a:xfrm>
          <a:prstGeom prst="roundRect">
            <a:avLst>
              <a:gd name="adj" fmla="val 677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426</TotalTime>
  <Words>25</Words>
  <Application>Microsoft Office PowerPoint</Application>
  <PresentationFormat>Custom</PresentationFormat>
  <Paragraphs>14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Vishwanath Goud</cp:lastModifiedBy>
  <cp:revision>3</cp:revision>
  <dcterms:created xsi:type="dcterms:W3CDTF">2024-04-23T06:00:18Z</dcterms:created>
  <dcterms:modified xsi:type="dcterms:W3CDTF">2024-04-23T13:21:52Z</dcterms:modified>
</cp:coreProperties>
</file>